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4486BA-4850-4369-BE9D-FAE6A26788D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9F6249-9514-40B3-8D1F-D89EB58DBAE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b1.alwazer.com/t71492.html?s=fe68689df076931095efceda0d22392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الاسلوب التدريبي</a:t>
            </a:r>
            <a:br>
              <a:rPr lang="ar-SA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114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717" y="116632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فترة ما بعد الدرس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إن الغرض من فترة ما بعد الدرس هو إعطاء التغذية العكسية لجميع التلاميذ ومن اجل القيام بذلك يقوم المدرس بانتقال من تلميذ لأخر مراقبا مستوى </a:t>
            </a:r>
            <a:r>
              <a:rPr lang="ar-SA" sz="2000" u="sng" dirty="0" smtClean="0">
                <a:solidFill>
                  <a:srgbClr val="0000FF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أداء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الطالب وكيفيته في اتخاذ القرار وبعدا عطائه التغذية العكسية يمر لتلميذ آخر وعند القيام بهذه المهمة يجب على المدرس الأخذ بعين الاعتبار الأمور التالية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: 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أ‌- تحديد التلاميذ الذين ارتكبوا الأخطاء عند </a:t>
            </a:r>
            <a:r>
              <a:rPr lang="ar-SA" sz="2000" u="sng" dirty="0" smtClean="0">
                <a:solidFill>
                  <a:srgbClr val="0000FF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أداء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المهارة وفي عملية اتخاذ القرار بشكل سريع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ب‌- إعطاء التغذية العكسية التصحيحية للتلميذ بشكل فردى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ج- التقاء مع الطالب للتأكد من الأداء وبعد ذلك الانتقال إلى الطالب الذي يليه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د- الانتقال كذلك أولئك التلاميذ الدين يكون أدائهم صحيح وإعطائهم التغذية العكسية واتخاذ القرارات 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التسعة بالمستوى المطلوب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هـ- هناك بعض المهارات تحتاج إلى وحدتين تدريسيين أو ثلاثا من اجل ملاحظة كل تلاميذ الصف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ز- إلمام المدرس بالخيارات التغذية العكسية تصحيحية، دقيقة، محايدة أو غامضة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ط- إن أهمية عملية الاتصال بين المدرس والطالب فردا لفرد والتغذية العكسية الفردية تنتسب تأييد التربويين 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لفترة من الوقت والأسلوب التدريبي ضمن حدوث مثل هذه العملية حيث يتوفر الوقت الكافي للاتصال بالطالب وفى البعض من الوقت تبرز ضرورة التغذية العكسية الجماعية للطلاب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وفى نهاية الدرس يتم جمع التلاميذ لأداء الجزء الختامي وهو عبارة عن </a:t>
            </a:r>
            <a:r>
              <a:rPr lang="en-US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ar-SA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احتفال) يستمر لبضعة دقائق حيث يتخذ أشكالا عديدة فمثلا يمكن مرتجعة الأشياء التي تعلمها بصورة سريعة أو معينة الدرس القادم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516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93" y="332656"/>
            <a:ext cx="9070975" cy="492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03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028343"/>
            <a:ext cx="87129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3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عيوب الأسلوب التدريبي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ar-SA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من سلبيات هذا الأسلوب ما يلي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ar-SA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لا تكون السيطرة على الحركات الفعالية دقيقة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ar-SA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لا يمكن قيام الأعمار بهذا الأسلوب إذ يحتاج التلاميذ إلى خلفية جيدة في تلك اللعبة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ar-SA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يأخذ وقتا طويلا من الدرس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ar-SA" sz="32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يحتاج إلى أدوات وأجهزة كثيرة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2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11</Words>
  <Application>Microsoft Office PowerPoint</Application>
  <PresentationFormat>عرض على الشاشة (3:4)‏</PresentationFormat>
  <Paragraphs>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زوايا</vt:lpstr>
      <vt:lpstr>الاسلوب التدريبي 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الاسلوب التدريبي </dc:title>
  <dc:creator>almalak center</dc:creator>
  <cp:lastModifiedBy>almalak center</cp:lastModifiedBy>
  <cp:revision>2</cp:revision>
  <dcterms:created xsi:type="dcterms:W3CDTF">2018-12-18T04:44:08Z</dcterms:created>
  <dcterms:modified xsi:type="dcterms:W3CDTF">2018-12-18T04:51:56Z</dcterms:modified>
</cp:coreProperties>
</file>